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Space Grotesk Medium" panose="020B0604020202020204" charset="0"/>
      <p:regular r:id="rId14"/>
      <p:bold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Space Grotesk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5501457d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1f5501457d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96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501457d5_0_103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g1f5501457d5_0_103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C42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8" name="Google Shape;88;g1f5501457d5_0_103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C42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9" name="Google Shape;89;g1f5501457d5_0_103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E6C42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90" name="Google Shape;90;g1f5501457d5_0_103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f5501457d5_0_103"/>
          <p:cNvSpPr txBox="1"/>
          <p:nvPr/>
        </p:nvSpPr>
        <p:spPr>
          <a:xfrm>
            <a:off x="304800" y="2133950"/>
            <a:ext cx="8599714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i="0" u="none" strike="noStrike" cap="none" dirty="0" smtClean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INSTITUCIÓN</a:t>
            </a:r>
            <a:endParaRPr sz="5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2" name="Google Shape;92;g1f5501457d5_0_103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sz="3300" b="1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93" name="Google Shape;93;g1f5501457d5_0_103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f5501457d5_0_103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f5501457d5_0_103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96" name="Google Shape;96;g1f5501457d5_0_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3550" y="188425"/>
            <a:ext cx="1607375" cy="12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550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Space Grotesk Medium</vt:lpstr>
      <vt:lpstr>Arial</vt:lpstr>
      <vt:lpstr>Work Sans</vt:lpstr>
      <vt:lpstr>Space Grotesk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2024-04-09T16:59:23Z</dcterms:modified>
</cp:coreProperties>
</file>