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Space Grotesk" panose="020B0604020202020204" charset="0"/>
      <p:regular r:id="rId14"/>
      <p:bold r:id="rId15"/>
    </p:embeddedFont>
    <p:embeddedFont>
      <p:font typeface="Work Sans" panose="020B0604020202020204" charset="0"/>
      <p:regular r:id="rId16"/>
      <p:bold r:id="rId17"/>
      <p:italic r:id="rId18"/>
      <p:boldItalic r:id="rId19"/>
    </p:embeddedFont>
    <p:embeddedFont>
      <p:font typeface="Space Grotesk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5501457d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f5501457d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71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3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5501457d5_0_118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g1f5501457d5_0_118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6AC9C9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03" name="Google Shape;103;g1f5501457d5_0_118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6AC9C9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04" name="Google Shape;104;g1f5501457d5_0_118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6AC9C9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05" name="Google Shape;105;g1f5501457d5_0_118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f5501457d5_0_118"/>
          <p:cNvSpPr txBox="1"/>
          <p:nvPr/>
        </p:nvSpPr>
        <p:spPr>
          <a:xfrm>
            <a:off x="533025" y="2133950"/>
            <a:ext cx="78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EMPRESA</a:t>
            </a:r>
            <a:endParaRPr sz="5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7" name="Google Shape;107;g1f5501457d5_0_118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sz="3300" b="1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08" name="Google Shape;108;g1f5501457d5_0_118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f5501457d5_0_11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f5501457d5_0_118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11" name="Google Shape;111;g1f5501457d5_0_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0225" y="188415"/>
            <a:ext cx="1174050" cy="128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550</Words>
  <Application>Microsoft Office PowerPoint</Application>
  <PresentationFormat>Presentación en pantalla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Space Grotesk</vt:lpstr>
      <vt:lpstr>Work Sans</vt:lpstr>
      <vt:lpstr>Arial</vt:lpstr>
      <vt:lpstr>Space Grotesk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2024-04-09T16:57:29Z</dcterms:modified>
</cp:coreProperties>
</file>