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Space Grotesk" panose="020B0604020202020204" charset="0"/>
      <p:regular r:id="rId14"/>
      <p:bold r:id="rId15"/>
    </p:embeddedFont>
    <p:embeddedFont>
      <p:font typeface="Work Sans" panose="020B0604020202020204" charset="0"/>
      <p:regular r:id="rId16"/>
      <p:bold r:id="rId17"/>
      <p:italic r:id="rId18"/>
      <p:boldItalic r:id="rId19"/>
    </p:embeddedFont>
    <p:embeddedFont>
      <p:font typeface="Space Grotesk Medium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68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8281400" y="-21600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60" name="Google Shape;60;p1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46AF7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61" name="Google Shape;61;p1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660800" y="209460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EMPRESA</a:t>
            </a:r>
            <a:endParaRPr sz="5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63" name="Google Shape;63;p1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46AF76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64" name="Google Shape;64;p1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46AF76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65" name="Google Shape;65;p1"/>
          <p:cNvSpPr txBox="1"/>
          <p:nvPr/>
        </p:nvSpPr>
        <p:spPr>
          <a:xfrm>
            <a:off x="567900" y="3769150"/>
            <a:ext cx="3126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</a:t>
            </a:r>
            <a:endParaRPr sz="3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Y SERVICIOS</a:t>
            </a:r>
            <a:endParaRPr sz="3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66" name="Google Shape;6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1225" y="206988"/>
            <a:ext cx="1952050" cy="124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552</Words>
  <Application>Microsoft Office PowerPoint</Application>
  <PresentationFormat>Presentación en pantalla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Space Grotesk</vt:lpstr>
      <vt:lpstr>Arial</vt:lpstr>
      <vt:lpstr>Work Sans</vt:lpstr>
      <vt:lpstr>Space Grotesk Medium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2024-04-09T16:51:50Z</dcterms:modified>
</cp:coreProperties>
</file>